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23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BACA8-C432-6A46-9D6D-1DEF27C5ECD6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A6519D9A-C231-3646-BE34-E5548841178C}">
      <dgm:prSet phldrT="[Text]" custT="1"/>
      <dgm:spPr/>
      <dgm:t>
        <a:bodyPr/>
        <a:lstStyle/>
        <a:p>
          <a:r>
            <a:rPr lang="en-US" sz="1200" dirty="0"/>
            <a:t>complete       Application &amp; submit       Transcript</a:t>
          </a:r>
        </a:p>
      </dgm:t>
    </dgm:pt>
    <dgm:pt modelId="{FC65941B-AD2A-504F-B30E-AAFCFAB6BEAE}" type="parTrans" cxnId="{12F5DC64-20F6-E84A-8932-7AFB231DEA25}">
      <dgm:prSet/>
      <dgm:spPr/>
      <dgm:t>
        <a:bodyPr/>
        <a:lstStyle/>
        <a:p>
          <a:endParaRPr lang="en-US" sz="1200"/>
        </a:p>
      </dgm:t>
    </dgm:pt>
    <dgm:pt modelId="{4CD50E50-E636-5345-98F2-D022000428D4}" type="sibTrans" cxnId="{12F5DC64-20F6-E84A-8932-7AFB231DEA25}">
      <dgm:prSet/>
      <dgm:spPr/>
      <dgm:t>
        <a:bodyPr/>
        <a:lstStyle/>
        <a:p>
          <a:endParaRPr lang="en-US" sz="1200"/>
        </a:p>
      </dgm:t>
    </dgm:pt>
    <dgm:pt modelId="{32948B6D-4AD5-8F49-8698-B3AAE36006DE}">
      <dgm:prSet phldrT="[Text]" custT="1"/>
      <dgm:spPr/>
      <dgm:t>
        <a:bodyPr/>
        <a:lstStyle/>
        <a:p>
          <a:r>
            <a:rPr lang="en-US" sz="1200" dirty="0"/>
            <a:t>Interview with Admissions officer or principal</a:t>
          </a:r>
        </a:p>
      </dgm:t>
    </dgm:pt>
    <dgm:pt modelId="{364185A0-5E67-E248-8F60-88DED9348D71}" type="parTrans" cxnId="{DFC28208-143A-E042-989D-1DB2B187C671}">
      <dgm:prSet/>
      <dgm:spPr/>
      <dgm:t>
        <a:bodyPr/>
        <a:lstStyle/>
        <a:p>
          <a:endParaRPr lang="en-US" sz="1200"/>
        </a:p>
      </dgm:t>
    </dgm:pt>
    <dgm:pt modelId="{F40E1A8E-588F-7A4B-84DF-561C46DF4BC4}" type="sibTrans" cxnId="{DFC28208-143A-E042-989D-1DB2B187C671}">
      <dgm:prSet/>
      <dgm:spPr/>
      <dgm:t>
        <a:bodyPr/>
        <a:lstStyle/>
        <a:p>
          <a:endParaRPr lang="en-US" sz="1200"/>
        </a:p>
      </dgm:t>
    </dgm:pt>
    <dgm:pt modelId="{204F4304-4B80-3B42-BBEB-B97D07DD5882}">
      <dgm:prSet custT="1"/>
      <dgm:spPr/>
      <dgm:t>
        <a:bodyPr/>
        <a:lstStyle/>
        <a:p>
          <a:r>
            <a:rPr lang="en-US" sz="1200" dirty="0"/>
            <a:t>English proficiency Test (If required by Admissions)</a:t>
          </a:r>
        </a:p>
      </dgm:t>
    </dgm:pt>
    <dgm:pt modelId="{169483E5-57B6-C049-A4E4-B376B8612C5C}" type="parTrans" cxnId="{E5EE125C-FA1D-FD48-BFD1-70D147E9C950}">
      <dgm:prSet/>
      <dgm:spPr/>
      <dgm:t>
        <a:bodyPr/>
        <a:lstStyle/>
        <a:p>
          <a:endParaRPr lang="en-US" sz="1200"/>
        </a:p>
      </dgm:t>
    </dgm:pt>
    <dgm:pt modelId="{6ED1228D-A049-004A-B027-B87ACFDF0783}" type="sibTrans" cxnId="{E5EE125C-FA1D-FD48-BFD1-70D147E9C950}">
      <dgm:prSet/>
      <dgm:spPr/>
      <dgm:t>
        <a:bodyPr/>
        <a:lstStyle/>
        <a:p>
          <a:endParaRPr lang="en-US" sz="1200"/>
        </a:p>
      </dgm:t>
    </dgm:pt>
    <dgm:pt modelId="{5B91A603-1757-D745-BC85-80790D76355B}">
      <dgm:prSet custT="1"/>
      <dgm:spPr/>
      <dgm:t>
        <a:bodyPr/>
        <a:lstStyle/>
        <a:p>
          <a:r>
            <a:rPr lang="en-US" sz="1200" dirty="0"/>
            <a:t>Admission to Renaissance Academy</a:t>
          </a:r>
        </a:p>
      </dgm:t>
    </dgm:pt>
    <dgm:pt modelId="{F284FA6C-0C45-024F-B32C-B1E45AA75772}" type="parTrans" cxnId="{DFEDFBD4-6931-8845-A56C-E8AB3EF146A2}">
      <dgm:prSet/>
      <dgm:spPr/>
      <dgm:t>
        <a:bodyPr/>
        <a:lstStyle/>
        <a:p>
          <a:endParaRPr lang="en-US" sz="1200"/>
        </a:p>
      </dgm:t>
    </dgm:pt>
    <dgm:pt modelId="{44D7413C-E68B-F042-B3DC-E6DDF5578DE8}" type="sibTrans" cxnId="{DFEDFBD4-6931-8845-A56C-E8AB3EF146A2}">
      <dgm:prSet/>
      <dgm:spPr/>
      <dgm:t>
        <a:bodyPr/>
        <a:lstStyle/>
        <a:p>
          <a:endParaRPr lang="en-US" sz="1200"/>
        </a:p>
      </dgm:t>
    </dgm:pt>
    <dgm:pt modelId="{088704D1-3962-C948-9490-D1686EC4B889}" type="pres">
      <dgm:prSet presAssocID="{2D0BACA8-C432-6A46-9D6D-1DEF27C5ECD6}" presName="Name0" presStyleCnt="0">
        <dgm:presLayoutVars>
          <dgm:dir/>
          <dgm:animLvl val="lvl"/>
          <dgm:resizeHandles val="exact"/>
        </dgm:presLayoutVars>
      </dgm:prSet>
      <dgm:spPr/>
    </dgm:pt>
    <dgm:pt modelId="{120A8D0D-3D49-1F43-A653-23A2319C71E0}" type="pres">
      <dgm:prSet presAssocID="{A6519D9A-C231-3646-BE34-E5548841178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55E2334-00EE-894D-85C0-578B0FEAD49C}" type="pres">
      <dgm:prSet presAssocID="{4CD50E50-E636-5345-98F2-D022000428D4}" presName="parTxOnlySpace" presStyleCnt="0"/>
      <dgm:spPr/>
    </dgm:pt>
    <dgm:pt modelId="{7D8B8216-411A-AC45-93AC-C8618C3AD385}" type="pres">
      <dgm:prSet presAssocID="{32948B6D-4AD5-8F49-8698-B3AAE36006D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80216C4-83EA-2A4D-A42D-3821D0C03238}" type="pres">
      <dgm:prSet presAssocID="{F40E1A8E-588F-7A4B-84DF-561C46DF4BC4}" presName="parTxOnlySpace" presStyleCnt="0"/>
      <dgm:spPr/>
    </dgm:pt>
    <dgm:pt modelId="{5E7C505D-04D3-6A4C-8EB0-E875383EDB1A}" type="pres">
      <dgm:prSet presAssocID="{204F4304-4B80-3B42-BBEB-B97D07DD588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A371530-637D-9643-833D-FE0C01501CE3}" type="pres">
      <dgm:prSet presAssocID="{6ED1228D-A049-004A-B027-B87ACFDF0783}" presName="parTxOnlySpace" presStyleCnt="0"/>
      <dgm:spPr/>
    </dgm:pt>
    <dgm:pt modelId="{73B73818-0AC4-5946-B938-32898B24CE92}" type="pres">
      <dgm:prSet presAssocID="{5B91A603-1757-D745-BC85-80790D76355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FC28208-143A-E042-989D-1DB2B187C671}" srcId="{2D0BACA8-C432-6A46-9D6D-1DEF27C5ECD6}" destId="{32948B6D-4AD5-8F49-8698-B3AAE36006DE}" srcOrd="1" destOrd="0" parTransId="{364185A0-5E67-E248-8F60-88DED9348D71}" sibTransId="{F40E1A8E-588F-7A4B-84DF-561C46DF4BC4}"/>
    <dgm:cxn modelId="{A2D9C723-F34D-E24F-90E9-DD0094F7F64F}" type="presOf" srcId="{204F4304-4B80-3B42-BBEB-B97D07DD5882}" destId="{5E7C505D-04D3-6A4C-8EB0-E875383EDB1A}" srcOrd="0" destOrd="0" presId="urn:microsoft.com/office/officeart/2005/8/layout/chevron1"/>
    <dgm:cxn modelId="{F314053C-B586-4049-AC6D-7A5DB82A2073}" type="presOf" srcId="{32948B6D-4AD5-8F49-8698-B3AAE36006DE}" destId="{7D8B8216-411A-AC45-93AC-C8618C3AD385}" srcOrd="0" destOrd="0" presId="urn:microsoft.com/office/officeart/2005/8/layout/chevron1"/>
    <dgm:cxn modelId="{E5EE125C-FA1D-FD48-BFD1-70D147E9C950}" srcId="{2D0BACA8-C432-6A46-9D6D-1DEF27C5ECD6}" destId="{204F4304-4B80-3B42-BBEB-B97D07DD5882}" srcOrd="2" destOrd="0" parTransId="{169483E5-57B6-C049-A4E4-B376B8612C5C}" sibTransId="{6ED1228D-A049-004A-B027-B87ACFDF0783}"/>
    <dgm:cxn modelId="{12F5DC64-20F6-E84A-8932-7AFB231DEA25}" srcId="{2D0BACA8-C432-6A46-9D6D-1DEF27C5ECD6}" destId="{A6519D9A-C231-3646-BE34-E5548841178C}" srcOrd="0" destOrd="0" parTransId="{FC65941B-AD2A-504F-B30E-AAFCFAB6BEAE}" sibTransId="{4CD50E50-E636-5345-98F2-D022000428D4}"/>
    <dgm:cxn modelId="{64920E74-3BA6-8F4F-97FD-E71C84ADFA82}" type="presOf" srcId="{5B91A603-1757-D745-BC85-80790D76355B}" destId="{73B73818-0AC4-5946-B938-32898B24CE92}" srcOrd="0" destOrd="0" presId="urn:microsoft.com/office/officeart/2005/8/layout/chevron1"/>
    <dgm:cxn modelId="{859AD2A1-1C02-E448-BCA4-8916C6A92995}" type="presOf" srcId="{A6519D9A-C231-3646-BE34-E5548841178C}" destId="{120A8D0D-3D49-1F43-A653-23A2319C71E0}" srcOrd="0" destOrd="0" presId="urn:microsoft.com/office/officeart/2005/8/layout/chevron1"/>
    <dgm:cxn modelId="{DFEDFBD4-6931-8845-A56C-E8AB3EF146A2}" srcId="{2D0BACA8-C432-6A46-9D6D-1DEF27C5ECD6}" destId="{5B91A603-1757-D745-BC85-80790D76355B}" srcOrd="3" destOrd="0" parTransId="{F284FA6C-0C45-024F-B32C-B1E45AA75772}" sibTransId="{44D7413C-E68B-F042-B3DC-E6DDF5578DE8}"/>
    <dgm:cxn modelId="{2D8930E2-DEF5-E048-B9AC-44755FCE6462}" type="presOf" srcId="{2D0BACA8-C432-6A46-9D6D-1DEF27C5ECD6}" destId="{088704D1-3962-C948-9490-D1686EC4B889}" srcOrd="0" destOrd="0" presId="urn:microsoft.com/office/officeart/2005/8/layout/chevron1"/>
    <dgm:cxn modelId="{D52DD122-4294-4B4D-A9EA-CFA5091DA8AF}" type="presParOf" srcId="{088704D1-3962-C948-9490-D1686EC4B889}" destId="{120A8D0D-3D49-1F43-A653-23A2319C71E0}" srcOrd="0" destOrd="0" presId="urn:microsoft.com/office/officeart/2005/8/layout/chevron1"/>
    <dgm:cxn modelId="{5AE1CA6B-A1EB-C741-BEA6-31E1A9D197A6}" type="presParOf" srcId="{088704D1-3962-C948-9490-D1686EC4B889}" destId="{455E2334-00EE-894D-85C0-578B0FEAD49C}" srcOrd="1" destOrd="0" presId="urn:microsoft.com/office/officeart/2005/8/layout/chevron1"/>
    <dgm:cxn modelId="{2AF631B7-C86F-0F4A-A527-ECA2CA41D391}" type="presParOf" srcId="{088704D1-3962-C948-9490-D1686EC4B889}" destId="{7D8B8216-411A-AC45-93AC-C8618C3AD385}" srcOrd="2" destOrd="0" presId="urn:microsoft.com/office/officeart/2005/8/layout/chevron1"/>
    <dgm:cxn modelId="{AEBDFE65-C4BC-804C-8699-24B37D6810FE}" type="presParOf" srcId="{088704D1-3962-C948-9490-D1686EC4B889}" destId="{980216C4-83EA-2A4D-A42D-3821D0C03238}" srcOrd="3" destOrd="0" presId="urn:microsoft.com/office/officeart/2005/8/layout/chevron1"/>
    <dgm:cxn modelId="{436A9F76-E07B-2646-88B9-8D1643C0B979}" type="presParOf" srcId="{088704D1-3962-C948-9490-D1686EC4B889}" destId="{5E7C505D-04D3-6A4C-8EB0-E875383EDB1A}" srcOrd="4" destOrd="0" presId="urn:microsoft.com/office/officeart/2005/8/layout/chevron1"/>
    <dgm:cxn modelId="{558FC587-6DAD-CB46-A2E0-2BCBCE65D633}" type="presParOf" srcId="{088704D1-3962-C948-9490-D1686EC4B889}" destId="{1A371530-637D-9643-833D-FE0C01501CE3}" srcOrd="5" destOrd="0" presId="urn:microsoft.com/office/officeart/2005/8/layout/chevron1"/>
    <dgm:cxn modelId="{735C234C-1BE9-A54F-93C0-C496E3973A6B}" type="presParOf" srcId="{088704D1-3962-C948-9490-D1686EC4B889}" destId="{73B73818-0AC4-5946-B938-32898B24CE9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8D0D-3D49-1F43-A653-23A2319C71E0}">
      <dsp:nvSpPr>
        <dsp:cNvPr id="0" name=""/>
        <dsp:cNvSpPr/>
      </dsp:nvSpPr>
      <dsp:spPr>
        <a:xfrm>
          <a:off x="3904" y="981853"/>
          <a:ext cx="2272734" cy="9090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complete       Application &amp; submit       Transcript</a:t>
          </a:r>
        </a:p>
      </dsp:txBody>
      <dsp:txXfrm>
        <a:off x="458451" y="981853"/>
        <a:ext cx="1363641" cy="909093"/>
      </dsp:txXfrm>
    </dsp:sp>
    <dsp:sp modelId="{7D8B8216-411A-AC45-93AC-C8618C3AD385}">
      <dsp:nvSpPr>
        <dsp:cNvPr id="0" name=""/>
        <dsp:cNvSpPr/>
      </dsp:nvSpPr>
      <dsp:spPr>
        <a:xfrm>
          <a:off x="2049365" y="981853"/>
          <a:ext cx="2272734" cy="9090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Interview with Admissions officer or principal</a:t>
          </a:r>
        </a:p>
      </dsp:txBody>
      <dsp:txXfrm>
        <a:off x="2503912" y="981853"/>
        <a:ext cx="1363641" cy="909093"/>
      </dsp:txXfrm>
    </dsp:sp>
    <dsp:sp modelId="{5E7C505D-04D3-6A4C-8EB0-E875383EDB1A}">
      <dsp:nvSpPr>
        <dsp:cNvPr id="0" name=""/>
        <dsp:cNvSpPr/>
      </dsp:nvSpPr>
      <dsp:spPr>
        <a:xfrm>
          <a:off x="4094825" y="981853"/>
          <a:ext cx="2272734" cy="9090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English proficiency Test (If required by Admissions)</a:t>
          </a:r>
        </a:p>
      </dsp:txBody>
      <dsp:txXfrm>
        <a:off x="4549372" y="981853"/>
        <a:ext cx="1363641" cy="909093"/>
      </dsp:txXfrm>
    </dsp:sp>
    <dsp:sp modelId="{73B73818-0AC4-5946-B938-32898B24CE92}">
      <dsp:nvSpPr>
        <dsp:cNvPr id="0" name=""/>
        <dsp:cNvSpPr/>
      </dsp:nvSpPr>
      <dsp:spPr>
        <a:xfrm>
          <a:off x="6140286" y="981853"/>
          <a:ext cx="2272734" cy="9090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Admission to Renaissance Academy</a:t>
          </a:r>
        </a:p>
      </dsp:txBody>
      <dsp:txXfrm>
        <a:off x="6594833" y="981853"/>
        <a:ext cx="1363641" cy="909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7193-7346-6742-803D-A6C0A8DD0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827AE-89F5-F040-8EBD-2EA9EC452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2A084-6479-DA4F-B1D7-7CB5761D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9472F-79F2-5F43-B8D7-214FA5C51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DE9A-010C-084E-939A-B9AEAB2D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8574-A70D-F24E-B567-D9756FC6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8EC48-5903-0441-AF60-DE8CEA969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3E1DB-9AC4-AF43-9969-A21AFECC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E9625-92B6-1449-9452-806EFB81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9F73F-0393-D043-B1E9-6A61AA89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6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04D74E-7B1D-994F-8260-4B5AB4095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ECB12-314E-C641-9306-D6A90CB1C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B45FC-5250-7947-B851-5837FA8F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DBF53-EAD1-6C49-98B3-8ADA9A61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53464-5732-FA4C-8B93-EFDFE6DA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2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AC0B-E7DE-7F4E-A47F-E7666BF6C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A5BB1-C363-FE4B-A71E-0F5710CAE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B460D-2B1D-944B-9D03-6515D508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5820F-426F-854B-94E4-D64766DF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8A3B2-2CBA-8E42-BA8C-1ABF3B7C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3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5648-1BF7-7E4D-8BAD-A9423158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B0C00-228F-EC4C-B9A0-1BAE27D31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F20F4-904F-764B-983E-830CF5CD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029FC-A14B-A946-BB35-B55B5FEE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1845E-7952-3E4D-8BC0-4139B3EA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5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921A9-A7E3-DE49-A255-8142BD30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24AB-C3BF-0347-B10D-F99517D8D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79690-775E-8A44-A58F-E4CCD8CA3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DFD03-CD54-814F-9FE9-9C91A2FB6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B4F60-62F9-FF41-9D2B-7BA1C16D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280A3-19C0-FA43-905E-59D9A9B7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8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B22A-4C92-5046-83A4-73DB4510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65F41-BA3A-1A44-BD39-586C4B0B6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8AAF2-E03E-9948-8A9C-626313204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AF9779-4C70-4E4A-B632-7C4FAD7AD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1971C-555E-B244-9F6C-C753F50BB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1E27FD-A701-B643-82EC-C0F39062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FBACC-5BFB-094E-8063-FA7211FA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1BA18-AD39-164E-BB23-A2E97F4EF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2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CC76A-21A5-5448-993A-DBEE6104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6DFBF7-7FA6-F840-9D2F-72772DFA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4F36C1-4C19-0048-ABFF-C264D636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666D5-D2DF-EC49-B683-2C8F1557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E5D28-FC5A-6141-ADD0-1C2AD288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7A676E-0815-AA48-8BC7-60789669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4A555-CAF2-2E41-9E8E-F5AAF1E3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1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7D80-C6A5-6B4D-BB63-9C7D54505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33A1F-1751-D940-AD1B-3FA0B8EED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78ADD-DF08-3844-949C-684834EC5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3A7DA-80DE-1149-B874-784F8DAA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2913E-0BAB-3544-B964-2A2A3B08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F5442-5753-FF49-AD63-37693705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9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6D41-4E82-6447-9478-211963DBC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DD6019-7E8A-EA49-A59D-716DA7E72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A9858-F4D5-9745-A905-FDF62633E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7CE7E-E918-C940-9D3B-6A09EF09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94C16-37FC-E74D-832F-A5D7133C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1E38E-9097-354F-B0B6-0B32C7BA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DA4B2-ED54-7C4B-A0DC-897A0DA8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0A4D9-0808-1545-A313-1D712B855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F70EC-4554-934B-A3F3-8160285F9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7FDC-530D-2A4F-8E41-0D065D9028C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CD747-A41C-6B47-ABF4-1659B2022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A32BB-1DAC-7E45-9272-42F361129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9B14E-E882-854E-B0C5-F1DCB527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0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210E06F-673E-B04B-9BC8-8E4A004EC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816075"/>
              </p:ext>
            </p:extLst>
          </p:nvPr>
        </p:nvGraphicFramePr>
        <p:xfrm>
          <a:off x="1743075" y="1899225"/>
          <a:ext cx="8416925" cy="287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4C7352-F140-F941-8AF4-F15D17DB7984}"/>
              </a:ext>
            </a:extLst>
          </p:cNvPr>
          <p:cNvSpPr txBox="1"/>
          <p:nvPr/>
        </p:nvSpPr>
        <p:spPr>
          <a:xfrm>
            <a:off x="1743075" y="1314450"/>
            <a:ext cx="8543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Renaissance Academy Application Procedure</a:t>
            </a:r>
          </a:p>
        </p:txBody>
      </p:sp>
    </p:spTree>
    <p:extLst>
      <p:ext uri="{BB962C8B-B14F-4D97-AF65-F5344CB8AC3E}">
        <p14:creationId xmlns:p14="http://schemas.microsoft.com/office/powerpoint/2010/main" val="146428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2024-04-08T17:22:14Z</dcterms:created>
  <dcterms:modified xsi:type="dcterms:W3CDTF">2024-04-08T18:38:20Z</dcterms:modified>
</cp:coreProperties>
</file>